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33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CC"/>
    <a:srgbClr val="99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2" d="100"/>
          <a:sy n="52" d="100"/>
        </p:scale>
        <p:origin x="116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 Blurton" userId="c1f8f5a4-7c03-48e1-b84c-271b2a5270fb" providerId="ADAL" clId="{CD126904-5585-4385-8DB5-F587FCAAF53D}"/>
    <pc:docChg chg="delSld delMainMaster">
      <pc:chgData name="S Blurton" userId="c1f8f5a4-7c03-48e1-b84c-271b2a5270fb" providerId="ADAL" clId="{CD126904-5585-4385-8DB5-F587FCAAF53D}" dt="2025-03-03T15:36:37.475" v="1" actId="47"/>
      <pc:docMkLst>
        <pc:docMk/>
      </pc:docMkLst>
      <pc:sldChg chg="del">
        <pc:chgData name="S Blurton" userId="c1f8f5a4-7c03-48e1-b84c-271b2a5270fb" providerId="ADAL" clId="{CD126904-5585-4385-8DB5-F587FCAAF53D}" dt="2025-03-03T15:36:32.472" v="0" actId="47"/>
        <pc:sldMkLst>
          <pc:docMk/>
          <pc:sldMk cId="2671726348" sldId="269"/>
        </pc:sldMkLst>
      </pc:sldChg>
      <pc:sldChg chg="del">
        <pc:chgData name="S Blurton" userId="c1f8f5a4-7c03-48e1-b84c-271b2a5270fb" providerId="ADAL" clId="{CD126904-5585-4385-8DB5-F587FCAAF53D}" dt="2025-03-03T15:36:37.475" v="1" actId="47"/>
        <pc:sldMkLst>
          <pc:docMk/>
          <pc:sldMk cId="1299556027" sldId="336"/>
        </pc:sldMkLst>
      </pc:sldChg>
      <pc:sldMasterChg chg="del delSldLayout">
        <pc:chgData name="S Blurton" userId="c1f8f5a4-7c03-48e1-b84c-271b2a5270fb" providerId="ADAL" clId="{CD126904-5585-4385-8DB5-F587FCAAF53D}" dt="2025-03-03T15:36:37.475" v="1" actId="47"/>
        <pc:sldMasterMkLst>
          <pc:docMk/>
          <pc:sldMasterMk cId="1383919760" sldId="2147483672"/>
        </pc:sldMasterMkLst>
        <pc:sldLayoutChg chg="del">
          <pc:chgData name="S Blurton" userId="c1f8f5a4-7c03-48e1-b84c-271b2a5270fb" providerId="ADAL" clId="{CD126904-5585-4385-8DB5-F587FCAAF53D}" dt="2025-03-03T15:36:37.475" v="1" actId="47"/>
          <pc:sldLayoutMkLst>
            <pc:docMk/>
            <pc:sldMasterMk cId="1383919760" sldId="2147483672"/>
            <pc:sldLayoutMk cId="807089235" sldId="2147483673"/>
          </pc:sldLayoutMkLst>
        </pc:sldLayoutChg>
        <pc:sldLayoutChg chg="del">
          <pc:chgData name="S Blurton" userId="c1f8f5a4-7c03-48e1-b84c-271b2a5270fb" providerId="ADAL" clId="{CD126904-5585-4385-8DB5-F587FCAAF53D}" dt="2025-03-03T15:36:37.475" v="1" actId="47"/>
          <pc:sldLayoutMkLst>
            <pc:docMk/>
            <pc:sldMasterMk cId="1383919760" sldId="2147483672"/>
            <pc:sldLayoutMk cId="4119458464" sldId="2147483674"/>
          </pc:sldLayoutMkLst>
        </pc:sldLayoutChg>
        <pc:sldLayoutChg chg="del">
          <pc:chgData name="S Blurton" userId="c1f8f5a4-7c03-48e1-b84c-271b2a5270fb" providerId="ADAL" clId="{CD126904-5585-4385-8DB5-F587FCAAF53D}" dt="2025-03-03T15:36:37.475" v="1" actId="47"/>
          <pc:sldLayoutMkLst>
            <pc:docMk/>
            <pc:sldMasterMk cId="1383919760" sldId="2147483672"/>
            <pc:sldLayoutMk cId="2424254482" sldId="2147483675"/>
          </pc:sldLayoutMkLst>
        </pc:sldLayoutChg>
        <pc:sldLayoutChg chg="del">
          <pc:chgData name="S Blurton" userId="c1f8f5a4-7c03-48e1-b84c-271b2a5270fb" providerId="ADAL" clId="{CD126904-5585-4385-8DB5-F587FCAAF53D}" dt="2025-03-03T15:36:37.475" v="1" actId="47"/>
          <pc:sldLayoutMkLst>
            <pc:docMk/>
            <pc:sldMasterMk cId="1383919760" sldId="2147483672"/>
            <pc:sldLayoutMk cId="4088873226" sldId="2147483676"/>
          </pc:sldLayoutMkLst>
        </pc:sldLayoutChg>
        <pc:sldLayoutChg chg="del">
          <pc:chgData name="S Blurton" userId="c1f8f5a4-7c03-48e1-b84c-271b2a5270fb" providerId="ADAL" clId="{CD126904-5585-4385-8DB5-F587FCAAF53D}" dt="2025-03-03T15:36:37.475" v="1" actId="47"/>
          <pc:sldLayoutMkLst>
            <pc:docMk/>
            <pc:sldMasterMk cId="1383919760" sldId="2147483672"/>
            <pc:sldLayoutMk cId="601872204" sldId="2147483677"/>
          </pc:sldLayoutMkLst>
        </pc:sldLayoutChg>
        <pc:sldLayoutChg chg="del">
          <pc:chgData name="S Blurton" userId="c1f8f5a4-7c03-48e1-b84c-271b2a5270fb" providerId="ADAL" clId="{CD126904-5585-4385-8DB5-F587FCAAF53D}" dt="2025-03-03T15:36:37.475" v="1" actId="47"/>
          <pc:sldLayoutMkLst>
            <pc:docMk/>
            <pc:sldMasterMk cId="1383919760" sldId="2147483672"/>
            <pc:sldLayoutMk cId="4073833008" sldId="2147483678"/>
          </pc:sldLayoutMkLst>
        </pc:sldLayoutChg>
        <pc:sldLayoutChg chg="del">
          <pc:chgData name="S Blurton" userId="c1f8f5a4-7c03-48e1-b84c-271b2a5270fb" providerId="ADAL" clId="{CD126904-5585-4385-8DB5-F587FCAAF53D}" dt="2025-03-03T15:36:37.475" v="1" actId="47"/>
          <pc:sldLayoutMkLst>
            <pc:docMk/>
            <pc:sldMasterMk cId="1383919760" sldId="2147483672"/>
            <pc:sldLayoutMk cId="1077523637" sldId="2147483679"/>
          </pc:sldLayoutMkLst>
        </pc:sldLayoutChg>
        <pc:sldLayoutChg chg="del">
          <pc:chgData name="S Blurton" userId="c1f8f5a4-7c03-48e1-b84c-271b2a5270fb" providerId="ADAL" clId="{CD126904-5585-4385-8DB5-F587FCAAF53D}" dt="2025-03-03T15:36:37.475" v="1" actId="47"/>
          <pc:sldLayoutMkLst>
            <pc:docMk/>
            <pc:sldMasterMk cId="1383919760" sldId="2147483672"/>
            <pc:sldLayoutMk cId="3398963173" sldId="2147483680"/>
          </pc:sldLayoutMkLst>
        </pc:sldLayoutChg>
        <pc:sldLayoutChg chg="del">
          <pc:chgData name="S Blurton" userId="c1f8f5a4-7c03-48e1-b84c-271b2a5270fb" providerId="ADAL" clId="{CD126904-5585-4385-8DB5-F587FCAAF53D}" dt="2025-03-03T15:36:37.475" v="1" actId="47"/>
          <pc:sldLayoutMkLst>
            <pc:docMk/>
            <pc:sldMasterMk cId="1383919760" sldId="2147483672"/>
            <pc:sldLayoutMk cId="2754215567" sldId="2147483681"/>
          </pc:sldLayoutMkLst>
        </pc:sldLayoutChg>
        <pc:sldLayoutChg chg="del">
          <pc:chgData name="S Blurton" userId="c1f8f5a4-7c03-48e1-b84c-271b2a5270fb" providerId="ADAL" clId="{CD126904-5585-4385-8DB5-F587FCAAF53D}" dt="2025-03-03T15:36:37.475" v="1" actId="47"/>
          <pc:sldLayoutMkLst>
            <pc:docMk/>
            <pc:sldMasterMk cId="1383919760" sldId="2147483672"/>
            <pc:sldLayoutMk cId="2461012143" sldId="2147483682"/>
          </pc:sldLayoutMkLst>
        </pc:sldLayoutChg>
        <pc:sldLayoutChg chg="del">
          <pc:chgData name="S Blurton" userId="c1f8f5a4-7c03-48e1-b84c-271b2a5270fb" providerId="ADAL" clId="{CD126904-5585-4385-8DB5-F587FCAAF53D}" dt="2025-03-03T15:36:37.475" v="1" actId="47"/>
          <pc:sldLayoutMkLst>
            <pc:docMk/>
            <pc:sldMasterMk cId="1383919760" sldId="2147483672"/>
            <pc:sldLayoutMk cId="4185570766" sldId="2147483683"/>
          </pc:sldLayoutMkLst>
        </pc:sldLayoutChg>
        <pc:sldLayoutChg chg="del">
          <pc:chgData name="S Blurton" userId="c1f8f5a4-7c03-48e1-b84c-271b2a5270fb" providerId="ADAL" clId="{CD126904-5585-4385-8DB5-F587FCAAF53D}" dt="2025-03-03T15:36:37.475" v="1" actId="47"/>
          <pc:sldLayoutMkLst>
            <pc:docMk/>
            <pc:sldMasterMk cId="1383919760" sldId="2147483672"/>
            <pc:sldLayoutMk cId="6072497" sldId="2147483684"/>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F8B00-E097-D248-C91C-8106B49BA74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56DFA4A-C047-7A52-48FF-D173A5CA2A1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8015B4A-B6D3-53D0-740A-C6D762466C60}"/>
              </a:ext>
            </a:extLst>
          </p:cNvPr>
          <p:cNvSpPr>
            <a:spLocks noGrp="1"/>
          </p:cNvSpPr>
          <p:nvPr>
            <p:ph type="dt" sz="half" idx="10"/>
          </p:nvPr>
        </p:nvSpPr>
        <p:spPr/>
        <p:txBody>
          <a:bodyPr/>
          <a:lstStyle/>
          <a:p>
            <a:fld id="{0E146F42-88C2-430F-986F-5284E3FC6652}" type="datetimeFigureOut">
              <a:rPr lang="en-GB" smtClean="0"/>
              <a:t>03/03/2025</a:t>
            </a:fld>
            <a:endParaRPr lang="en-GB" dirty="0"/>
          </a:p>
        </p:txBody>
      </p:sp>
      <p:sp>
        <p:nvSpPr>
          <p:cNvPr id="5" name="Footer Placeholder 4">
            <a:extLst>
              <a:ext uri="{FF2B5EF4-FFF2-40B4-BE49-F238E27FC236}">
                <a16:creationId xmlns:a16="http://schemas.microsoft.com/office/drawing/2014/main" id="{177DAEFD-71BC-B817-0A0B-AD5B8445DC4C}"/>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FC93343A-B317-39A2-9A20-77166222E2B9}"/>
              </a:ext>
            </a:extLst>
          </p:cNvPr>
          <p:cNvSpPr>
            <a:spLocks noGrp="1"/>
          </p:cNvSpPr>
          <p:nvPr>
            <p:ph type="sldNum" sz="quarter" idx="12"/>
          </p:nvPr>
        </p:nvSpPr>
        <p:spPr/>
        <p:txBody>
          <a:bodyPr/>
          <a:lstStyle/>
          <a:p>
            <a:fld id="{C5B88FF1-AF24-4FF4-813D-91F2ABF92616}" type="slidenum">
              <a:rPr lang="en-GB" smtClean="0"/>
              <a:t>‹#›</a:t>
            </a:fld>
            <a:endParaRPr lang="en-GB" dirty="0"/>
          </a:p>
        </p:txBody>
      </p:sp>
    </p:spTree>
    <p:extLst>
      <p:ext uri="{BB962C8B-B14F-4D97-AF65-F5344CB8AC3E}">
        <p14:creationId xmlns:p14="http://schemas.microsoft.com/office/powerpoint/2010/main" val="1821559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B49AEE-C52A-9CA0-D430-C2939016DAB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A11B78D-E7D8-3130-30DC-BC7412EC5CB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8C5DBB2-F8C8-492F-B93A-FE932494EEF3}"/>
              </a:ext>
            </a:extLst>
          </p:cNvPr>
          <p:cNvSpPr>
            <a:spLocks noGrp="1"/>
          </p:cNvSpPr>
          <p:nvPr>
            <p:ph type="dt" sz="half" idx="10"/>
          </p:nvPr>
        </p:nvSpPr>
        <p:spPr/>
        <p:txBody>
          <a:bodyPr/>
          <a:lstStyle/>
          <a:p>
            <a:fld id="{0E146F42-88C2-430F-986F-5284E3FC6652}" type="datetimeFigureOut">
              <a:rPr lang="en-GB" smtClean="0"/>
              <a:t>03/03/2025</a:t>
            </a:fld>
            <a:endParaRPr lang="en-GB" dirty="0"/>
          </a:p>
        </p:txBody>
      </p:sp>
      <p:sp>
        <p:nvSpPr>
          <p:cNvPr id="5" name="Footer Placeholder 4">
            <a:extLst>
              <a:ext uri="{FF2B5EF4-FFF2-40B4-BE49-F238E27FC236}">
                <a16:creationId xmlns:a16="http://schemas.microsoft.com/office/drawing/2014/main" id="{8994F308-907F-1285-6C94-3E7DF1BA661B}"/>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76BB0B58-AAD1-085A-5D02-852AD612AEEF}"/>
              </a:ext>
            </a:extLst>
          </p:cNvPr>
          <p:cNvSpPr>
            <a:spLocks noGrp="1"/>
          </p:cNvSpPr>
          <p:nvPr>
            <p:ph type="sldNum" sz="quarter" idx="12"/>
          </p:nvPr>
        </p:nvSpPr>
        <p:spPr/>
        <p:txBody>
          <a:bodyPr/>
          <a:lstStyle/>
          <a:p>
            <a:fld id="{C5B88FF1-AF24-4FF4-813D-91F2ABF92616}" type="slidenum">
              <a:rPr lang="en-GB" smtClean="0"/>
              <a:t>‹#›</a:t>
            </a:fld>
            <a:endParaRPr lang="en-GB" dirty="0"/>
          </a:p>
        </p:txBody>
      </p:sp>
    </p:spTree>
    <p:extLst>
      <p:ext uri="{BB962C8B-B14F-4D97-AF65-F5344CB8AC3E}">
        <p14:creationId xmlns:p14="http://schemas.microsoft.com/office/powerpoint/2010/main" val="2293059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698B66-215A-F1FC-0CC1-D4E01628AF5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19C3E2D-A7B7-8E0C-E7BE-ACD8AC690EC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5D1A009-759E-1A87-20A5-4E1D35592746}"/>
              </a:ext>
            </a:extLst>
          </p:cNvPr>
          <p:cNvSpPr>
            <a:spLocks noGrp="1"/>
          </p:cNvSpPr>
          <p:nvPr>
            <p:ph type="dt" sz="half" idx="10"/>
          </p:nvPr>
        </p:nvSpPr>
        <p:spPr/>
        <p:txBody>
          <a:bodyPr/>
          <a:lstStyle/>
          <a:p>
            <a:fld id="{0E146F42-88C2-430F-986F-5284E3FC6652}" type="datetimeFigureOut">
              <a:rPr lang="en-GB" smtClean="0"/>
              <a:t>03/03/2025</a:t>
            </a:fld>
            <a:endParaRPr lang="en-GB" dirty="0"/>
          </a:p>
        </p:txBody>
      </p:sp>
      <p:sp>
        <p:nvSpPr>
          <p:cNvPr id="5" name="Footer Placeholder 4">
            <a:extLst>
              <a:ext uri="{FF2B5EF4-FFF2-40B4-BE49-F238E27FC236}">
                <a16:creationId xmlns:a16="http://schemas.microsoft.com/office/drawing/2014/main" id="{02B54D58-3318-A86E-4832-2159FEEACFD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A2E69265-9757-DA19-1B5C-B012D8CC65C1}"/>
              </a:ext>
            </a:extLst>
          </p:cNvPr>
          <p:cNvSpPr>
            <a:spLocks noGrp="1"/>
          </p:cNvSpPr>
          <p:nvPr>
            <p:ph type="sldNum" sz="quarter" idx="12"/>
          </p:nvPr>
        </p:nvSpPr>
        <p:spPr/>
        <p:txBody>
          <a:bodyPr/>
          <a:lstStyle/>
          <a:p>
            <a:fld id="{C5B88FF1-AF24-4FF4-813D-91F2ABF92616}" type="slidenum">
              <a:rPr lang="en-GB" smtClean="0"/>
              <a:t>‹#›</a:t>
            </a:fld>
            <a:endParaRPr lang="en-GB" dirty="0"/>
          </a:p>
        </p:txBody>
      </p:sp>
    </p:spTree>
    <p:extLst>
      <p:ext uri="{BB962C8B-B14F-4D97-AF65-F5344CB8AC3E}">
        <p14:creationId xmlns:p14="http://schemas.microsoft.com/office/powerpoint/2010/main" val="1268348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73F046-5A9D-A275-6E02-C7700616E57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6663135-64E9-197F-8A96-8D755790A64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6FD3348-7F62-C037-C898-92756CC3F3DD}"/>
              </a:ext>
            </a:extLst>
          </p:cNvPr>
          <p:cNvSpPr>
            <a:spLocks noGrp="1"/>
          </p:cNvSpPr>
          <p:nvPr>
            <p:ph type="dt" sz="half" idx="10"/>
          </p:nvPr>
        </p:nvSpPr>
        <p:spPr/>
        <p:txBody>
          <a:bodyPr/>
          <a:lstStyle/>
          <a:p>
            <a:fld id="{0E146F42-88C2-430F-986F-5284E3FC6652}" type="datetimeFigureOut">
              <a:rPr lang="en-GB" smtClean="0"/>
              <a:t>03/03/2025</a:t>
            </a:fld>
            <a:endParaRPr lang="en-GB" dirty="0"/>
          </a:p>
        </p:txBody>
      </p:sp>
      <p:sp>
        <p:nvSpPr>
          <p:cNvPr id="5" name="Footer Placeholder 4">
            <a:extLst>
              <a:ext uri="{FF2B5EF4-FFF2-40B4-BE49-F238E27FC236}">
                <a16:creationId xmlns:a16="http://schemas.microsoft.com/office/drawing/2014/main" id="{F018F345-6C2E-B4B1-BFEA-806EFCD40D40}"/>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8FF7E8BD-CF11-0E95-F688-32530C621591}"/>
              </a:ext>
            </a:extLst>
          </p:cNvPr>
          <p:cNvSpPr>
            <a:spLocks noGrp="1"/>
          </p:cNvSpPr>
          <p:nvPr>
            <p:ph type="sldNum" sz="quarter" idx="12"/>
          </p:nvPr>
        </p:nvSpPr>
        <p:spPr/>
        <p:txBody>
          <a:bodyPr/>
          <a:lstStyle/>
          <a:p>
            <a:fld id="{C5B88FF1-AF24-4FF4-813D-91F2ABF92616}" type="slidenum">
              <a:rPr lang="en-GB" smtClean="0"/>
              <a:t>‹#›</a:t>
            </a:fld>
            <a:endParaRPr lang="en-GB" dirty="0"/>
          </a:p>
        </p:txBody>
      </p:sp>
    </p:spTree>
    <p:extLst>
      <p:ext uri="{BB962C8B-B14F-4D97-AF65-F5344CB8AC3E}">
        <p14:creationId xmlns:p14="http://schemas.microsoft.com/office/powerpoint/2010/main" val="1806148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6FCA41-1206-E770-5EF3-01EC7300FBE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815338B-95DF-9975-D0FA-E9C89588F92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9C6E163-F6DC-9DAB-C2A3-529005F6DA00}"/>
              </a:ext>
            </a:extLst>
          </p:cNvPr>
          <p:cNvSpPr>
            <a:spLocks noGrp="1"/>
          </p:cNvSpPr>
          <p:nvPr>
            <p:ph type="dt" sz="half" idx="10"/>
          </p:nvPr>
        </p:nvSpPr>
        <p:spPr/>
        <p:txBody>
          <a:bodyPr/>
          <a:lstStyle/>
          <a:p>
            <a:fld id="{0E146F42-88C2-430F-986F-5284E3FC6652}" type="datetimeFigureOut">
              <a:rPr lang="en-GB" smtClean="0"/>
              <a:t>03/03/2025</a:t>
            </a:fld>
            <a:endParaRPr lang="en-GB" dirty="0"/>
          </a:p>
        </p:txBody>
      </p:sp>
      <p:sp>
        <p:nvSpPr>
          <p:cNvPr id="5" name="Footer Placeholder 4">
            <a:extLst>
              <a:ext uri="{FF2B5EF4-FFF2-40B4-BE49-F238E27FC236}">
                <a16:creationId xmlns:a16="http://schemas.microsoft.com/office/drawing/2014/main" id="{FFE1883C-47B3-262E-C879-ADBB7C6BD82C}"/>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A8ADE3B-1AC2-A7DC-72AA-9EEA92BAB0B6}"/>
              </a:ext>
            </a:extLst>
          </p:cNvPr>
          <p:cNvSpPr>
            <a:spLocks noGrp="1"/>
          </p:cNvSpPr>
          <p:nvPr>
            <p:ph type="sldNum" sz="quarter" idx="12"/>
          </p:nvPr>
        </p:nvSpPr>
        <p:spPr/>
        <p:txBody>
          <a:bodyPr/>
          <a:lstStyle/>
          <a:p>
            <a:fld id="{C5B88FF1-AF24-4FF4-813D-91F2ABF92616}" type="slidenum">
              <a:rPr lang="en-GB" smtClean="0"/>
              <a:t>‹#›</a:t>
            </a:fld>
            <a:endParaRPr lang="en-GB" dirty="0"/>
          </a:p>
        </p:txBody>
      </p:sp>
    </p:spTree>
    <p:extLst>
      <p:ext uri="{BB962C8B-B14F-4D97-AF65-F5344CB8AC3E}">
        <p14:creationId xmlns:p14="http://schemas.microsoft.com/office/powerpoint/2010/main" val="2453739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6DA59-6B8A-6ED0-F6A6-534DC550B7C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220A2C7-660A-1DEC-9554-637269E038F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7B9BEEB-20E0-1C1F-0E83-AC766CD753C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B9C6D84-D246-2B5A-C5E7-EBDD66CA6022}"/>
              </a:ext>
            </a:extLst>
          </p:cNvPr>
          <p:cNvSpPr>
            <a:spLocks noGrp="1"/>
          </p:cNvSpPr>
          <p:nvPr>
            <p:ph type="dt" sz="half" idx="10"/>
          </p:nvPr>
        </p:nvSpPr>
        <p:spPr/>
        <p:txBody>
          <a:bodyPr/>
          <a:lstStyle/>
          <a:p>
            <a:fld id="{0E146F42-88C2-430F-986F-5284E3FC6652}" type="datetimeFigureOut">
              <a:rPr lang="en-GB" smtClean="0"/>
              <a:t>03/03/2025</a:t>
            </a:fld>
            <a:endParaRPr lang="en-GB" dirty="0"/>
          </a:p>
        </p:txBody>
      </p:sp>
      <p:sp>
        <p:nvSpPr>
          <p:cNvPr id="6" name="Footer Placeholder 5">
            <a:extLst>
              <a:ext uri="{FF2B5EF4-FFF2-40B4-BE49-F238E27FC236}">
                <a16:creationId xmlns:a16="http://schemas.microsoft.com/office/drawing/2014/main" id="{096060CD-C48E-034B-8694-45D5C4217990}"/>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30345992-229B-0F0E-AB64-402E94BFFD52}"/>
              </a:ext>
            </a:extLst>
          </p:cNvPr>
          <p:cNvSpPr>
            <a:spLocks noGrp="1"/>
          </p:cNvSpPr>
          <p:nvPr>
            <p:ph type="sldNum" sz="quarter" idx="12"/>
          </p:nvPr>
        </p:nvSpPr>
        <p:spPr/>
        <p:txBody>
          <a:bodyPr/>
          <a:lstStyle/>
          <a:p>
            <a:fld id="{C5B88FF1-AF24-4FF4-813D-91F2ABF92616}" type="slidenum">
              <a:rPr lang="en-GB" smtClean="0"/>
              <a:t>‹#›</a:t>
            </a:fld>
            <a:endParaRPr lang="en-GB" dirty="0"/>
          </a:p>
        </p:txBody>
      </p:sp>
    </p:spTree>
    <p:extLst>
      <p:ext uri="{BB962C8B-B14F-4D97-AF65-F5344CB8AC3E}">
        <p14:creationId xmlns:p14="http://schemas.microsoft.com/office/powerpoint/2010/main" val="2102038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3DB90-7687-5EE6-4FFC-89FBBC72288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35D37AE-3450-9EC2-86F2-7F93F8B8648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2AEBA4B-C919-E75B-4DCF-9F8369527D0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4F032DB-94B3-03C7-1CA1-95460DDD42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B5AE270-3DD5-304A-AE78-1EBAF2D492B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C498A84-6EF1-1423-8929-6CFA19F9732E}"/>
              </a:ext>
            </a:extLst>
          </p:cNvPr>
          <p:cNvSpPr>
            <a:spLocks noGrp="1"/>
          </p:cNvSpPr>
          <p:nvPr>
            <p:ph type="dt" sz="half" idx="10"/>
          </p:nvPr>
        </p:nvSpPr>
        <p:spPr/>
        <p:txBody>
          <a:bodyPr/>
          <a:lstStyle/>
          <a:p>
            <a:fld id="{0E146F42-88C2-430F-986F-5284E3FC6652}" type="datetimeFigureOut">
              <a:rPr lang="en-GB" smtClean="0"/>
              <a:t>03/03/2025</a:t>
            </a:fld>
            <a:endParaRPr lang="en-GB" dirty="0"/>
          </a:p>
        </p:txBody>
      </p:sp>
      <p:sp>
        <p:nvSpPr>
          <p:cNvPr id="8" name="Footer Placeholder 7">
            <a:extLst>
              <a:ext uri="{FF2B5EF4-FFF2-40B4-BE49-F238E27FC236}">
                <a16:creationId xmlns:a16="http://schemas.microsoft.com/office/drawing/2014/main" id="{3E58E004-FB29-0691-2707-AA0A1135D784}"/>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BC765999-416F-EA30-C893-426E5559AF6E}"/>
              </a:ext>
            </a:extLst>
          </p:cNvPr>
          <p:cNvSpPr>
            <a:spLocks noGrp="1"/>
          </p:cNvSpPr>
          <p:nvPr>
            <p:ph type="sldNum" sz="quarter" idx="12"/>
          </p:nvPr>
        </p:nvSpPr>
        <p:spPr/>
        <p:txBody>
          <a:bodyPr/>
          <a:lstStyle/>
          <a:p>
            <a:fld id="{C5B88FF1-AF24-4FF4-813D-91F2ABF92616}" type="slidenum">
              <a:rPr lang="en-GB" smtClean="0"/>
              <a:t>‹#›</a:t>
            </a:fld>
            <a:endParaRPr lang="en-GB" dirty="0"/>
          </a:p>
        </p:txBody>
      </p:sp>
    </p:spTree>
    <p:extLst>
      <p:ext uri="{BB962C8B-B14F-4D97-AF65-F5344CB8AC3E}">
        <p14:creationId xmlns:p14="http://schemas.microsoft.com/office/powerpoint/2010/main" val="29890884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66E9C5-D587-122E-D550-CBA6253755A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A1FAE47-D148-9C28-2CDC-4060F26C8E32}"/>
              </a:ext>
            </a:extLst>
          </p:cNvPr>
          <p:cNvSpPr>
            <a:spLocks noGrp="1"/>
          </p:cNvSpPr>
          <p:nvPr>
            <p:ph type="dt" sz="half" idx="10"/>
          </p:nvPr>
        </p:nvSpPr>
        <p:spPr/>
        <p:txBody>
          <a:bodyPr/>
          <a:lstStyle/>
          <a:p>
            <a:fld id="{0E146F42-88C2-430F-986F-5284E3FC6652}" type="datetimeFigureOut">
              <a:rPr lang="en-GB" smtClean="0"/>
              <a:t>03/03/2025</a:t>
            </a:fld>
            <a:endParaRPr lang="en-GB" dirty="0"/>
          </a:p>
        </p:txBody>
      </p:sp>
      <p:sp>
        <p:nvSpPr>
          <p:cNvPr id="4" name="Footer Placeholder 3">
            <a:extLst>
              <a:ext uri="{FF2B5EF4-FFF2-40B4-BE49-F238E27FC236}">
                <a16:creationId xmlns:a16="http://schemas.microsoft.com/office/drawing/2014/main" id="{CD64C331-FE22-8BFD-A67D-B7750D42EF71}"/>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DA58E225-648D-C159-B20D-243BA66E71B0}"/>
              </a:ext>
            </a:extLst>
          </p:cNvPr>
          <p:cNvSpPr>
            <a:spLocks noGrp="1"/>
          </p:cNvSpPr>
          <p:nvPr>
            <p:ph type="sldNum" sz="quarter" idx="12"/>
          </p:nvPr>
        </p:nvSpPr>
        <p:spPr/>
        <p:txBody>
          <a:bodyPr/>
          <a:lstStyle/>
          <a:p>
            <a:fld id="{C5B88FF1-AF24-4FF4-813D-91F2ABF92616}" type="slidenum">
              <a:rPr lang="en-GB" smtClean="0"/>
              <a:t>‹#›</a:t>
            </a:fld>
            <a:endParaRPr lang="en-GB" dirty="0"/>
          </a:p>
        </p:txBody>
      </p:sp>
    </p:spTree>
    <p:extLst>
      <p:ext uri="{BB962C8B-B14F-4D97-AF65-F5344CB8AC3E}">
        <p14:creationId xmlns:p14="http://schemas.microsoft.com/office/powerpoint/2010/main" val="26069291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EE182EE-DCB5-E8D2-AA56-28B9F67F90EF}"/>
              </a:ext>
            </a:extLst>
          </p:cNvPr>
          <p:cNvSpPr>
            <a:spLocks noGrp="1"/>
          </p:cNvSpPr>
          <p:nvPr>
            <p:ph type="dt" sz="half" idx="10"/>
          </p:nvPr>
        </p:nvSpPr>
        <p:spPr/>
        <p:txBody>
          <a:bodyPr/>
          <a:lstStyle/>
          <a:p>
            <a:fld id="{0E146F42-88C2-430F-986F-5284E3FC6652}" type="datetimeFigureOut">
              <a:rPr lang="en-GB" smtClean="0"/>
              <a:t>03/03/2025</a:t>
            </a:fld>
            <a:endParaRPr lang="en-GB" dirty="0"/>
          </a:p>
        </p:txBody>
      </p:sp>
      <p:sp>
        <p:nvSpPr>
          <p:cNvPr id="3" name="Footer Placeholder 2">
            <a:extLst>
              <a:ext uri="{FF2B5EF4-FFF2-40B4-BE49-F238E27FC236}">
                <a16:creationId xmlns:a16="http://schemas.microsoft.com/office/drawing/2014/main" id="{DF47CA41-8F63-CE9E-6A2E-97AF8F646D21}"/>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6E3B8C7E-A6CF-04C7-C4DB-6B1C9527B720}"/>
              </a:ext>
            </a:extLst>
          </p:cNvPr>
          <p:cNvSpPr>
            <a:spLocks noGrp="1"/>
          </p:cNvSpPr>
          <p:nvPr>
            <p:ph type="sldNum" sz="quarter" idx="12"/>
          </p:nvPr>
        </p:nvSpPr>
        <p:spPr/>
        <p:txBody>
          <a:bodyPr/>
          <a:lstStyle/>
          <a:p>
            <a:fld id="{C5B88FF1-AF24-4FF4-813D-91F2ABF92616}" type="slidenum">
              <a:rPr lang="en-GB" smtClean="0"/>
              <a:t>‹#›</a:t>
            </a:fld>
            <a:endParaRPr lang="en-GB" dirty="0"/>
          </a:p>
        </p:txBody>
      </p:sp>
    </p:spTree>
    <p:extLst>
      <p:ext uri="{BB962C8B-B14F-4D97-AF65-F5344CB8AC3E}">
        <p14:creationId xmlns:p14="http://schemas.microsoft.com/office/powerpoint/2010/main" val="13574876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69E39B-BD7A-9716-C7B0-730F049B62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D710ABE-8584-EA32-CF14-9A43CCBEA98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966BAD2-C351-AAD0-313C-23BD6E73BE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D2571D2-5486-AFAE-F1B6-AE2D9200A922}"/>
              </a:ext>
            </a:extLst>
          </p:cNvPr>
          <p:cNvSpPr>
            <a:spLocks noGrp="1"/>
          </p:cNvSpPr>
          <p:nvPr>
            <p:ph type="dt" sz="half" idx="10"/>
          </p:nvPr>
        </p:nvSpPr>
        <p:spPr/>
        <p:txBody>
          <a:bodyPr/>
          <a:lstStyle/>
          <a:p>
            <a:fld id="{0E146F42-88C2-430F-986F-5284E3FC6652}" type="datetimeFigureOut">
              <a:rPr lang="en-GB" smtClean="0"/>
              <a:t>03/03/2025</a:t>
            </a:fld>
            <a:endParaRPr lang="en-GB" dirty="0"/>
          </a:p>
        </p:txBody>
      </p:sp>
      <p:sp>
        <p:nvSpPr>
          <p:cNvPr id="6" name="Footer Placeholder 5">
            <a:extLst>
              <a:ext uri="{FF2B5EF4-FFF2-40B4-BE49-F238E27FC236}">
                <a16:creationId xmlns:a16="http://schemas.microsoft.com/office/drawing/2014/main" id="{79BEEAAC-F6EE-815D-6FE1-3C38377FFB93}"/>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671C358C-367D-DD3B-9D5B-D3E8B8C2637E}"/>
              </a:ext>
            </a:extLst>
          </p:cNvPr>
          <p:cNvSpPr>
            <a:spLocks noGrp="1"/>
          </p:cNvSpPr>
          <p:nvPr>
            <p:ph type="sldNum" sz="quarter" idx="12"/>
          </p:nvPr>
        </p:nvSpPr>
        <p:spPr/>
        <p:txBody>
          <a:bodyPr/>
          <a:lstStyle/>
          <a:p>
            <a:fld id="{C5B88FF1-AF24-4FF4-813D-91F2ABF92616}" type="slidenum">
              <a:rPr lang="en-GB" smtClean="0"/>
              <a:t>‹#›</a:t>
            </a:fld>
            <a:endParaRPr lang="en-GB" dirty="0"/>
          </a:p>
        </p:txBody>
      </p:sp>
    </p:spTree>
    <p:extLst>
      <p:ext uri="{BB962C8B-B14F-4D97-AF65-F5344CB8AC3E}">
        <p14:creationId xmlns:p14="http://schemas.microsoft.com/office/powerpoint/2010/main" val="3760113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30FB2-691A-D804-6CE5-67AD9BB2211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BCBDC6E-295A-757C-34AA-BD6262533B8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6E7FA2D7-080B-5206-1AE9-D01AC9979C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CFA4CA-19E6-FCCD-CFC9-8A6BA4856A76}"/>
              </a:ext>
            </a:extLst>
          </p:cNvPr>
          <p:cNvSpPr>
            <a:spLocks noGrp="1"/>
          </p:cNvSpPr>
          <p:nvPr>
            <p:ph type="dt" sz="half" idx="10"/>
          </p:nvPr>
        </p:nvSpPr>
        <p:spPr/>
        <p:txBody>
          <a:bodyPr/>
          <a:lstStyle/>
          <a:p>
            <a:fld id="{0E146F42-88C2-430F-986F-5284E3FC6652}" type="datetimeFigureOut">
              <a:rPr lang="en-GB" smtClean="0"/>
              <a:t>03/03/2025</a:t>
            </a:fld>
            <a:endParaRPr lang="en-GB" dirty="0"/>
          </a:p>
        </p:txBody>
      </p:sp>
      <p:sp>
        <p:nvSpPr>
          <p:cNvPr id="6" name="Footer Placeholder 5">
            <a:extLst>
              <a:ext uri="{FF2B5EF4-FFF2-40B4-BE49-F238E27FC236}">
                <a16:creationId xmlns:a16="http://schemas.microsoft.com/office/drawing/2014/main" id="{45B6F547-ED4A-41A3-6838-DD7041AF45DF}"/>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92C0B67A-B254-223A-24D4-40AB69D942B8}"/>
              </a:ext>
            </a:extLst>
          </p:cNvPr>
          <p:cNvSpPr>
            <a:spLocks noGrp="1"/>
          </p:cNvSpPr>
          <p:nvPr>
            <p:ph type="sldNum" sz="quarter" idx="12"/>
          </p:nvPr>
        </p:nvSpPr>
        <p:spPr/>
        <p:txBody>
          <a:bodyPr/>
          <a:lstStyle/>
          <a:p>
            <a:fld id="{C5B88FF1-AF24-4FF4-813D-91F2ABF92616}" type="slidenum">
              <a:rPr lang="en-GB" smtClean="0"/>
              <a:t>‹#›</a:t>
            </a:fld>
            <a:endParaRPr lang="en-GB" dirty="0"/>
          </a:p>
        </p:txBody>
      </p:sp>
    </p:spTree>
    <p:extLst>
      <p:ext uri="{BB962C8B-B14F-4D97-AF65-F5344CB8AC3E}">
        <p14:creationId xmlns:p14="http://schemas.microsoft.com/office/powerpoint/2010/main" val="10855954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F6A74CE-EF8A-E1E7-8863-ED14564622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CACB884-76A9-F274-D6FB-547C331D07F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EFB37EE-7E33-EC01-6393-35C5D6846FC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E146F42-88C2-430F-986F-5284E3FC6652}" type="datetimeFigureOut">
              <a:rPr lang="en-GB" smtClean="0"/>
              <a:t>03/03/2025</a:t>
            </a:fld>
            <a:endParaRPr lang="en-GB" dirty="0"/>
          </a:p>
        </p:txBody>
      </p:sp>
      <p:sp>
        <p:nvSpPr>
          <p:cNvPr id="5" name="Footer Placeholder 4">
            <a:extLst>
              <a:ext uri="{FF2B5EF4-FFF2-40B4-BE49-F238E27FC236}">
                <a16:creationId xmlns:a16="http://schemas.microsoft.com/office/drawing/2014/main" id="{825BFD11-4032-CD76-41C5-E17AEB3533E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dirty="0"/>
          </a:p>
        </p:txBody>
      </p:sp>
      <p:sp>
        <p:nvSpPr>
          <p:cNvPr id="6" name="Slide Number Placeholder 5">
            <a:extLst>
              <a:ext uri="{FF2B5EF4-FFF2-40B4-BE49-F238E27FC236}">
                <a16:creationId xmlns:a16="http://schemas.microsoft.com/office/drawing/2014/main" id="{6AE83795-069A-EF8B-682E-8C6DFCB9672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5B88FF1-AF24-4FF4-813D-91F2ABF92616}" type="slidenum">
              <a:rPr lang="en-GB" smtClean="0"/>
              <a:t>‹#›</a:t>
            </a:fld>
            <a:endParaRPr lang="en-GB" dirty="0"/>
          </a:p>
        </p:txBody>
      </p:sp>
    </p:spTree>
    <p:extLst>
      <p:ext uri="{BB962C8B-B14F-4D97-AF65-F5344CB8AC3E}">
        <p14:creationId xmlns:p14="http://schemas.microsoft.com/office/powerpoint/2010/main" val="19942504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black logo with text and plants&#10;&#10;Description automatically generated">
            <a:extLst>
              <a:ext uri="{FF2B5EF4-FFF2-40B4-BE49-F238E27FC236}">
                <a16:creationId xmlns:a16="http://schemas.microsoft.com/office/drawing/2014/main" id="{196748CA-1D1D-B859-D282-21868BBA0A7F}"/>
              </a:ext>
            </a:extLst>
          </p:cNvPr>
          <p:cNvPicPr>
            <a:picLocks noChangeAspect="1"/>
          </p:cNvPicPr>
          <p:nvPr/>
        </p:nvPicPr>
        <p:blipFill>
          <a:blip r:embed="rId2" cstate="print">
            <a:grayscl/>
            <a:biLevel thresh="50000"/>
          </a:blip>
          <a:srcRect/>
          <a:stretch>
            <a:fillRect/>
          </a:stretch>
        </p:blipFill>
        <p:spPr bwMode="auto">
          <a:xfrm>
            <a:off x="10090407" y="231311"/>
            <a:ext cx="1765198" cy="1559900"/>
          </a:xfrm>
          <a:prstGeom prst="rect">
            <a:avLst/>
          </a:prstGeom>
          <a:solidFill>
            <a:srgbClr val="FFFF00"/>
          </a:solidFill>
          <a:ln w="9525">
            <a:noFill/>
            <a:miter lim="800000"/>
            <a:headEnd/>
            <a:tailEnd/>
          </a:ln>
        </p:spPr>
      </p:pic>
      <p:sp>
        <p:nvSpPr>
          <p:cNvPr id="2" name="Title 1">
            <a:extLst>
              <a:ext uri="{FF2B5EF4-FFF2-40B4-BE49-F238E27FC236}">
                <a16:creationId xmlns:a16="http://schemas.microsoft.com/office/drawing/2014/main" id="{1D721B3E-D665-0EEB-B3EA-E65B0BAC50CE}"/>
              </a:ext>
            </a:extLst>
          </p:cNvPr>
          <p:cNvSpPr>
            <a:spLocks noGrp="1"/>
          </p:cNvSpPr>
          <p:nvPr>
            <p:ph type="title"/>
          </p:nvPr>
        </p:nvSpPr>
        <p:spPr>
          <a:xfrm>
            <a:off x="1037692" y="111512"/>
            <a:ext cx="10949869" cy="6657278"/>
          </a:xfrm>
          <a:ln>
            <a:solidFill>
              <a:schemeClr val="accent1"/>
            </a:solidFill>
          </a:ln>
        </p:spPr>
        <p:txBody>
          <a:bodyPr>
            <a:normAutofit/>
          </a:bodyPr>
          <a:lstStyle/>
          <a:p>
            <a:pPr algn="ctr"/>
            <a:r>
              <a:rPr lang="en-GB" sz="2800" u="sng" dirty="0"/>
              <a:t>Science at Barleyhurst Park Primary School</a:t>
            </a:r>
            <a:br>
              <a:rPr lang="en-GB" sz="2800" u="sng" dirty="0"/>
            </a:br>
            <a:br>
              <a:rPr lang="en-GB" sz="2800" u="sng" dirty="0"/>
            </a:br>
            <a:r>
              <a:rPr lang="en-GB" sz="2800" b="1" dirty="0">
                <a:solidFill>
                  <a:srgbClr val="FF0000"/>
                </a:solidFill>
              </a:rPr>
              <a:t>YOU</a:t>
            </a:r>
            <a:r>
              <a:rPr lang="en-GB" sz="2800" dirty="0"/>
              <a:t> will have interesting subjects to learn about</a:t>
            </a:r>
            <a:br>
              <a:rPr lang="en-GB" sz="2800" dirty="0"/>
            </a:br>
            <a:r>
              <a:rPr lang="en-GB" sz="2800" b="1" dirty="0">
                <a:solidFill>
                  <a:srgbClr val="FFC000"/>
                </a:solidFill>
              </a:rPr>
              <a:t>YOU</a:t>
            </a:r>
            <a:r>
              <a:rPr lang="en-GB" sz="2800" dirty="0">
                <a:solidFill>
                  <a:srgbClr val="FFC000"/>
                </a:solidFill>
              </a:rPr>
              <a:t> </a:t>
            </a:r>
            <a:r>
              <a:rPr lang="en-GB" sz="2800" dirty="0"/>
              <a:t>will grow your knowledge from one year to the next</a:t>
            </a:r>
            <a:br>
              <a:rPr lang="en-GB" sz="2800" dirty="0"/>
            </a:br>
            <a:r>
              <a:rPr lang="en-GB" sz="2800" b="1" dirty="0">
                <a:solidFill>
                  <a:srgbClr val="FFFF00"/>
                </a:solidFill>
                <a:highlight>
                  <a:srgbClr val="C0C0C0"/>
                </a:highlight>
              </a:rPr>
              <a:t>YOU</a:t>
            </a:r>
            <a:r>
              <a:rPr lang="en-GB" sz="2800" b="1" dirty="0">
                <a:highlight>
                  <a:srgbClr val="C0C0C0"/>
                </a:highlight>
              </a:rPr>
              <a:t> </a:t>
            </a:r>
            <a:r>
              <a:rPr lang="en-GB" sz="2800" dirty="0"/>
              <a:t>are a scientist </a:t>
            </a:r>
            <a:br>
              <a:rPr lang="en-GB" sz="2800" dirty="0"/>
            </a:br>
            <a:r>
              <a:rPr lang="en-GB" sz="2800" b="1" dirty="0">
                <a:solidFill>
                  <a:schemeClr val="accent6">
                    <a:lumMod val="75000"/>
                  </a:schemeClr>
                </a:solidFill>
              </a:rPr>
              <a:t>YOU</a:t>
            </a:r>
            <a:r>
              <a:rPr lang="en-GB" sz="2800" dirty="0"/>
              <a:t> will see science in the world around you</a:t>
            </a:r>
            <a:br>
              <a:rPr lang="en-GB" sz="2800" dirty="0"/>
            </a:br>
            <a:r>
              <a:rPr lang="en-GB" sz="2800" b="1" dirty="0">
                <a:solidFill>
                  <a:schemeClr val="tx2">
                    <a:lumMod val="75000"/>
                    <a:lumOff val="25000"/>
                  </a:schemeClr>
                </a:solidFill>
              </a:rPr>
              <a:t>YOU </a:t>
            </a:r>
            <a:r>
              <a:rPr lang="en-GB" sz="2800" dirty="0"/>
              <a:t>will ask questions then find the answers</a:t>
            </a:r>
            <a:br>
              <a:rPr lang="en-GB" sz="2800" dirty="0"/>
            </a:br>
            <a:r>
              <a:rPr lang="en-GB" sz="2800" b="1" dirty="0">
                <a:solidFill>
                  <a:srgbClr val="7030A0"/>
                </a:solidFill>
              </a:rPr>
              <a:t>YOU</a:t>
            </a:r>
            <a:r>
              <a:rPr lang="en-GB" sz="2800" dirty="0">
                <a:solidFill>
                  <a:srgbClr val="CC00CC"/>
                </a:solidFill>
              </a:rPr>
              <a:t> </a:t>
            </a:r>
            <a:r>
              <a:rPr lang="en-GB" sz="2800" dirty="0"/>
              <a:t>will experiment, investigate and observe</a:t>
            </a:r>
            <a:br>
              <a:rPr lang="en-GB" sz="2800" dirty="0"/>
            </a:br>
            <a:r>
              <a:rPr lang="en-GB" sz="2800" dirty="0"/>
              <a:t>             </a:t>
            </a:r>
            <a:r>
              <a:rPr lang="en-GB" sz="2800" b="1" dirty="0">
                <a:solidFill>
                  <a:srgbClr val="9966FF"/>
                </a:solidFill>
              </a:rPr>
              <a:t>YOU</a:t>
            </a:r>
            <a:r>
              <a:rPr lang="en-GB" sz="2800" dirty="0">
                <a:solidFill>
                  <a:srgbClr val="9966FF"/>
                </a:solidFill>
              </a:rPr>
              <a:t> </a:t>
            </a:r>
            <a:r>
              <a:rPr lang="en-GB" sz="2800" dirty="0"/>
              <a:t>will work indoors, outdoors, with equipment and speak to expert scientists to grow your knowledge</a:t>
            </a:r>
            <a:br>
              <a:rPr lang="en-GB" sz="2800" dirty="0"/>
            </a:br>
            <a:br>
              <a:rPr lang="en-GB" sz="2800" dirty="0"/>
            </a:br>
            <a:br>
              <a:rPr lang="en-GB" sz="2800" dirty="0"/>
            </a:br>
            <a:r>
              <a:rPr lang="en-GB" sz="2800" dirty="0"/>
              <a:t>                               </a:t>
            </a:r>
            <a:br>
              <a:rPr lang="en-GB" u="sng" dirty="0"/>
            </a:br>
            <a:endParaRPr lang="en-GB" u="sng" dirty="0"/>
          </a:p>
        </p:txBody>
      </p:sp>
      <p:pic>
        <p:nvPicPr>
          <p:cNvPr id="1026" name="Picture 2" descr="Great Science Share for Schools 2023 ...">
            <a:extLst>
              <a:ext uri="{FF2B5EF4-FFF2-40B4-BE49-F238E27FC236}">
                <a16:creationId xmlns:a16="http://schemas.microsoft.com/office/drawing/2014/main" id="{BA359BAC-E465-B2D8-FAC6-6264C309BC6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85241" y="4732252"/>
            <a:ext cx="2976747" cy="1785207"/>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15 Fun Science Experiments for Kids to ...">
            <a:extLst>
              <a:ext uri="{FF2B5EF4-FFF2-40B4-BE49-F238E27FC236}">
                <a16:creationId xmlns:a16="http://schemas.microsoft.com/office/drawing/2014/main" id="{181EAE23-D9D8-2982-CF50-048AA07F4DB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25420" y="4699645"/>
            <a:ext cx="3177241" cy="1785207"/>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Making science centre stage – Physics World">
            <a:extLst>
              <a:ext uri="{FF2B5EF4-FFF2-40B4-BE49-F238E27FC236}">
                <a16:creationId xmlns:a16="http://schemas.microsoft.com/office/drawing/2014/main" id="{9E7C1D31-566D-8167-A00D-1ACF4A27950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640186" y="4732252"/>
            <a:ext cx="2609850" cy="1752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61815934"/>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c4dccd4-4bb8-49f4-8c2a-33ea2a630c7a">
      <Terms xmlns="http://schemas.microsoft.com/office/infopath/2007/PartnerControls"/>
    </lcf76f155ced4ddcb4097134ff3c332f>
    <TaxCatchAll xmlns="da4d7470-6539-4036-a075-aafcee90c7d9"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CA214AD72C51E40BCDCE9EF35BDE220" ma:contentTypeVersion="18" ma:contentTypeDescription="Create a new document." ma:contentTypeScope="" ma:versionID="0459b2a046f97b8be743012358beb26c">
  <xsd:schema xmlns:xsd="http://www.w3.org/2001/XMLSchema" xmlns:xs="http://www.w3.org/2001/XMLSchema" xmlns:p="http://schemas.microsoft.com/office/2006/metadata/properties" xmlns:ns2="ec4dccd4-4bb8-49f4-8c2a-33ea2a630c7a" xmlns:ns3="da4d7470-6539-4036-a075-aafcee90c7d9" targetNamespace="http://schemas.microsoft.com/office/2006/metadata/properties" ma:root="true" ma:fieldsID="030d84e862a387fdbd3d905d85f1f166" ns2:_="" ns3:_="">
    <xsd:import namespace="ec4dccd4-4bb8-49f4-8c2a-33ea2a630c7a"/>
    <xsd:import namespace="da4d7470-6539-4036-a075-aafcee90c7d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c4dccd4-4bb8-49f4-8c2a-33ea2a630c7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c25c9ecf-4105-4308-b501-48d13285e89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a4d7470-6539-4036-a075-aafcee90c7d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606405c9-a2a8-47db-bf03-56fc3e50d78d}" ma:internalName="TaxCatchAll" ma:showField="CatchAllData" ma:web="da4d7470-6539-4036-a075-aafcee90c7d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B246247-D55A-4848-94BF-10B2330FB466}">
  <ds:schemaRefs>
    <ds:schemaRef ds:uri="http://schemas.microsoft.com/office/2006/metadata/properties"/>
    <ds:schemaRef ds:uri="http://schemas.microsoft.com/office/infopath/2007/PartnerControls"/>
    <ds:schemaRef ds:uri="bbeb26d9-9897-458c-a5d0-90fb97a911d9"/>
    <ds:schemaRef ds:uri="f3dea0e3-5550-48df-8c26-2ebd5c1a5b97"/>
    <ds:schemaRef ds:uri="ec4dccd4-4bb8-49f4-8c2a-33ea2a630c7a"/>
    <ds:schemaRef ds:uri="da4d7470-6539-4036-a075-aafcee90c7d9"/>
  </ds:schemaRefs>
</ds:datastoreItem>
</file>

<file path=customXml/itemProps2.xml><?xml version="1.0" encoding="utf-8"?>
<ds:datastoreItem xmlns:ds="http://schemas.openxmlformats.org/officeDocument/2006/customXml" ds:itemID="{99C60368-DE84-464F-ACD9-B05D152189C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c4dccd4-4bb8-49f4-8c2a-33ea2a630c7a"/>
    <ds:schemaRef ds:uri="da4d7470-6539-4036-a075-aafcee90c7d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0633D33-C06D-46E4-A6F4-0A55A5F7820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74</TotalTime>
  <Words>85</Words>
  <Application>Microsoft Office PowerPoint</Application>
  <PresentationFormat>Widescreen</PresentationFormat>
  <Paragraphs>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Aptos Display</vt:lpstr>
      <vt:lpstr>Arial</vt:lpstr>
      <vt:lpstr>1_Office Theme</vt:lpstr>
      <vt:lpstr>Science at Barleyhurst Park Primary School  YOU will have interesting subjects to learn about YOU will grow your knowledge from one year to the next YOU are a scientist  YOU will see science in the world around you YOU will ask questions then find the answers YOU will experiment, investigate and observe              YOU will work indoors, outdoors, with equipment and speak to expert scientists to grow your knowledge                                   </vt:lpstr>
    </vt:vector>
  </TitlesOfParts>
  <Company>University of Hertfordshire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Helen Sizer</dc:creator>
  <cp:lastModifiedBy>S Blurton</cp:lastModifiedBy>
  <cp:revision>7</cp:revision>
  <dcterms:created xsi:type="dcterms:W3CDTF">2024-05-15T13:06:41Z</dcterms:created>
  <dcterms:modified xsi:type="dcterms:W3CDTF">2025-03-03T15:36:39Z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0x0101000CA214AD72C51E40BCDCE9EF35BDE220</vt:lpwstr>
  </property>
  <property fmtid="{D5CDD505-2E9C-101B-9397-08002B2CF9AE}" pid="3" name="MediaServiceImageTags">
    <vt:lpwstr/>
  </property>
</Properties>
</file>