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" userDrawn="1">
          <p15:clr>
            <a:srgbClr val="A4A3A4"/>
          </p15:clr>
        </p15:guide>
        <p15:guide id="2" pos="43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orient="horz" pos="6497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4139" userDrawn="1">
          <p15:clr>
            <a:srgbClr val="A4A3A4"/>
          </p15:clr>
        </p15:guide>
        <p15:guide id="7" orient="horz" pos="2483" userDrawn="1">
          <p15:clr>
            <a:srgbClr val="A4A3A4"/>
          </p15:clr>
        </p15:guide>
        <p15:guide id="8" orient="horz" pos="2188" userDrawn="1">
          <p15:clr>
            <a:srgbClr val="A4A3A4"/>
          </p15:clr>
        </p15:guide>
        <p15:guide id="9" orient="horz" pos="3413" userDrawn="1">
          <p15:clr>
            <a:srgbClr val="A4A3A4"/>
          </p15:clr>
        </p15:guide>
        <p15:guide id="10" orient="horz" pos="3640" userDrawn="1">
          <p15:clr>
            <a:srgbClr val="A4A3A4"/>
          </p15:clr>
        </p15:guide>
        <p15:guide id="11" orient="horz" pos="5137" userDrawn="1">
          <p15:clr>
            <a:srgbClr val="A4A3A4"/>
          </p15:clr>
        </p15:guide>
        <p15:guide id="12" orient="horz" pos="5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8796"/>
    <a:srgbClr val="D46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72" d="100"/>
          <a:sy n="72" d="100"/>
        </p:scale>
        <p:origin x="3120" y="60"/>
      </p:cViewPr>
      <p:guideLst>
        <p:guide orient="horz" pos="238"/>
        <p:guide pos="431"/>
        <p:guide pos="4536"/>
        <p:guide orient="horz" pos="6497"/>
        <p:guide orient="horz" pos="3912"/>
        <p:guide orient="horz" pos="4139"/>
        <p:guide orient="horz" pos="2483"/>
        <p:guide orient="horz" pos="2188"/>
        <p:guide orient="horz" pos="3413"/>
        <p:guide orient="horz" pos="3640"/>
        <p:guide orient="horz" pos="5137"/>
        <p:guide orient="horz" pos="5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5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60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78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65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38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0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32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51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82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21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02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98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344173-DAC4-CE6E-C88F-96BEE395F1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02300" y="9647813"/>
            <a:ext cx="357375" cy="1044000"/>
          </a:xfrm>
          <a:prstGeom prst="rect">
            <a:avLst/>
          </a:prstGeom>
          <a:solidFill>
            <a:srgbClr val="0387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189AA-AFF2-10B6-FD3D-E418667640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133" y="4373563"/>
            <a:ext cx="65174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>
              <a:solidFill>
                <a:srgbClr val="038796"/>
              </a:solidFill>
              <a:latin typeface="Amasis MT Pro Black" panose="02040A04050005020304" pitchFamily="18" charset="0"/>
            </a:endParaRPr>
          </a:p>
          <a:p>
            <a:r>
              <a:rPr lang="en-GB" sz="3600" dirty="0">
                <a:solidFill>
                  <a:srgbClr val="038796"/>
                </a:solidFill>
                <a:latin typeface="Amasis MT Pro Black" panose="02040A04050005020304" pitchFamily="18" charset="0"/>
              </a:rPr>
              <a:t>Mindful Crafting </a:t>
            </a:r>
            <a:r>
              <a:rPr lang="en-GB" sz="3200" dirty="0">
                <a:solidFill>
                  <a:srgbClr val="038796"/>
                </a:solidFill>
                <a:latin typeface="Amasis MT Pro Black" panose="02040A04050005020304" pitchFamily="18" charset="0"/>
              </a:rPr>
              <a:t>  </a:t>
            </a:r>
          </a:p>
          <a:p>
            <a:r>
              <a:rPr lang="en-GB" sz="3200" dirty="0">
                <a:solidFill>
                  <a:srgbClr val="038796"/>
                </a:solidFill>
                <a:latin typeface="Amasis MT Pro Black" panose="02040A04050005020304" pitchFamily="18" charset="0"/>
              </a:rPr>
              <a:t>Daisychain Family Centre</a:t>
            </a:r>
          </a:p>
          <a:p>
            <a:r>
              <a:rPr lang="en-GB" sz="3600" dirty="0">
                <a:solidFill>
                  <a:srgbClr val="038796"/>
                </a:solidFill>
                <a:latin typeface="Amasis MT Pro Black" panose="02040A04050005020304" pitchFamily="18" charset="0"/>
              </a:rPr>
              <a:t> </a:t>
            </a:r>
            <a:endParaRPr lang="en-GB" sz="3600" dirty="0">
              <a:solidFill>
                <a:srgbClr val="D46F63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277439-C80D-51D5-6A45-1C26608030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853" y="5844857"/>
            <a:ext cx="6516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r>
              <a:rPr lang="en-GB" sz="2400" b="1" dirty="0"/>
              <a:t>Thursdays  1-3pm                            6</a:t>
            </a:r>
            <a:r>
              <a:rPr lang="en-GB" sz="2400" b="1" baseline="30000" dirty="0"/>
              <a:t>th</a:t>
            </a:r>
            <a:r>
              <a:rPr lang="en-GB" sz="2400" b="1" dirty="0"/>
              <a:t> Feb – 3</a:t>
            </a:r>
            <a:r>
              <a:rPr lang="en-GB" sz="2400" b="1" baseline="30000" dirty="0"/>
              <a:t>rd</a:t>
            </a:r>
            <a:r>
              <a:rPr lang="en-GB" sz="2400" b="1" dirty="0"/>
              <a:t> April</a:t>
            </a:r>
          </a:p>
          <a:p>
            <a:endParaRPr lang="en-GB" sz="2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2AAA8A-E5C5-83E8-46D6-215A07EBD9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8216" y="6515932"/>
            <a:ext cx="6510324" cy="2062103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Unlock your creative side</a:t>
            </a:r>
          </a:p>
          <a:p>
            <a:r>
              <a:rPr lang="en-GB" sz="1600" dirty="0"/>
              <a:t>Learn the skills to repair items, create new ones and fulfil ideas.</a:t>
            </a:r>
          </a:p>
          <a:p>
            <a:r>
              <a:rPr lang="en-GB" sz="1600" dirty="0"/>
              <a:t>Create beautiful arts and crafts .</a:t>
            </a:r>
          </a:p>
          <a:p>
            <a:r>
              <a:rPr lang="en-GB" sz="1600" dirty="0"/>
              <a:t>Have great fun in a relaxing environment and learn / develop some new skills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24EECA-6FDF-A213-5E83-423AAF9799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133" y="8488768"/>
            <a:ext cx="6510324" cy="1077218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r>
              <a:rPr lang="en-GB" sz="1600" b="1" dirty="0"/>
              <a:t>Please contact centre staff to book your space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D18FC5C8-CFF8-7440-EF73-C88D4566C3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41" y="9722939"/>
            <a:ext cx="2343416" cy="584775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E51A559E-D64F-85C0-7C56-7E68B3FB00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7438" y="51927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AADDD737-7E2F-1C2D-B141-A7E99DF4D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59675" cy="469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033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With Photo Template 2024 FV" id="{01BFF358-C08E-4263-BF00-69FA1A3FC564}" vid="{A30CB1C2-F5B2-4FE9-A6E1-454D237BE5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79193e-d361-4292-9396-f6510034b34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0B2129821364A88848C520776AF13" ma:contentTypeVersion="14" ma:contentTypeDescription="Create a new document." ma:contentTypeScope="" ma:versionID="49f23945c6fb769dbc839575dbf5da21">
  <xsd:schema xmlns:xsd="http://www.w3.org/2001/XMLSchema" xmlns:xs="http://www.w3.org/2001/XMLSchema" xmlns:p="http://schemas.microsoft.com/office/2006/metadata/properties" xmlns:ns3="3f79193e-d361-4292-9396-f6510034b34b" xmlns:ns4="de349087-d365-41dc-be6d-5a6b2ede1bab" targetNamespace="http://schemas.microsoft.com/office/2006/metadata/properties" ma:root="true" ma:fieldsID="156107a589bbd9e38a72f8c89e26c907" ns3:_="" ns4:_="">
    <xsd:import namespace="3f79193e-d361-4292-9396-f6510034b34b"/>
    <xsd:import namespace="de349087-d365-41dc-be6d-5a6b2ede1b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79193e-d361-4292-9396-f6510034b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349087-d365-41dc-be6d-5a6b2ede1ba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F47AAD-3BEC-4F88-8296-E9749FB482CC}">
  <ds:schemaRefs>
    <ds:schemaRef ds:uri="3f79193e-d361-4292-9396-f6510034b34b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de349087-d365-41dc-be6d-5a6b2ede1bab"/>
  </ds:schemaRefs>
</ds:datastoreItem>
</file>

<file path=customXml/itemProps2.xml><?xml version="1.0" encoding="utf-8"?>
<ds:datastoreItem xmlns:ds="http://schemas.openxmlformats.org/officeDocument/2006/customXml" ds:itemID="{D9F3BEA9-E849-465A-932B-05DF3D7322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A874DC-ECDC-468E-918D-39D5D1C29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79193e-d361-4292-9396-f6510034b34b"/>
    <ds:schemaRef ds:uri="de349087-d365-41dc-be6d-5a6b2ede1b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with photo</Template>
  <TotalTime>4266</TotalTime>
  <Words>59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Amasis MT Pro Black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Skelton</dc:creator>
  <cp:lastModifiedBy>Nyree McKenzie</cp:lastModifiedBy>
  <cp:revision>13</cp:revision>
  <dcterms:created xsi:type="dcterms:W3CDTF">2024-07-05T10:44:50Z</dcterms:created>
  <dcterms:modified xsi:type="dcterms:W3CDTF">2026-01-07T15:51:51Z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0x0101009650B2129821364A88848C520776AF13</vt:lpwstr>
  </property>
</Properties>
</file>