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1" r:id="rId5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" userDrawn="1">
          <p15:clr>
            <a:srgbClr val="A4A3A4"/>
          </p15:clr>
        </p15:guide>
        <p15:guide id="2" pos="431" userDrawn="1">
          <p15:clr>
            <a:srgbClr val="A4A3A4"/>
          </p15:clr>
        </p15:guide>
        <p15:guide id="3" pos="4536" userDrawn="1">
          <p15:clr>
            <a:srgbClr val="A4A3A4"/>
          </p15:clr>
        </p15:guide>
        <p15:guide id="4" orient="horz" pos="6497" userDrawn="1">
          <p15:clr>
            <a:srgbClr val="A4A3A4"/>
          </p15:clr>
        </p15:guide>
        <p15:guide id="5" orient="horz" pos="3912" userDrawn="1">
          <p15:clr>
            <a:srgbClr val="A4A3A4"/>
          </p15:clr>
        </p15:guide>
        <p15:guide id="6" orient="horz" pos="4139" userDrawn="1">
          <p15:clr>
            <a:srgbClr val="A4A3A4"/>
          </p15:clr>
        </p15:guide>
        <p15:guide id="7" orient="horz" pos="2483" userDrawn="1">
          <p15:clr>
            <a:srgbClr val="A4A3A4"/>
          </p15:clr>
        </p15:guide>
        <p15:guide id="8" orient="horz" pos="2188" userDrawn="1">
          <p15:clr>
            <a:srgbClr val="A4A3A4"/>
          </p15:clr>
        </p15:guide>
        <p15:guide id="9" orient="horz" pos="3413" userDrawn="1">
          <p15:clr>
            <a:srgbClr val="A4A3A4"/>
          </p15:clr>
        </p15:guide>
        <p15:guide id="10" orient="horz" pos="3640" userDrawn="1">
          <p15:clr>
            <a:srgbClr val="A4A3A4"/>
          </p15:clr>
        </p15:guide>
        <p15:guide id="11" orient="horz" pos="5137" userDrawn="1">
          <p15:clr>
            <a:srgbClr val="A4A3A4"/>
          </p15:clr>
        </p15:guide>
        <p15:guide id="12" orient="horz" pos="53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8796"/>
    <a:srgbClr val="D46F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howGuides="1">
      <p:cViewPr varScale="1">
        <p:scale>
          <a:sx n="72" d="100"/>
          <a:sy n="72" d="100"/>
        </p:scale>
        <p:origin x="3120" y="60"/>
      </p:cViewPr>
      <p:guideLst>
        <p:guide orient="horz" pos="238"/>
        <p:guide pos="431"/>
        <p:guide pos="4536"/>
        <p:guide orient="horz" pos="6497"/>
        <p:guide orient="horz" pos="3912"/>
        <p:guide orient="horz" pos="4139"/>
        <p:guide orient="horz" pos="2483"/>
        <p:guide orient="horz" pos="2188"/>
        <p:guide orient="horz" pos="3413"/>
        <p:guide orient="horz" pos="3640"/>
        <p:guide orient="horz" pos="5137"/>
        <p:guide orient="horz" pos="534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7DF47-33E3-48EA-BB59-E6D41A4D2005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D38F4-84C9-41A5-BBCF-5CC73C80D6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3589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7DF47-33E3-48EA-BB59-E6D41A4D2005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D38F4-84C9-41A5-BBCF-5CC73C80D6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1600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7DF47-33E3-48EA-BB59-E6D41A4D2005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D38F4-84C9-41A5-BBCF-5CC73C80D6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4784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7DF47-33E3-48EA-BB59-E6D41A4D2005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D38F4-84C9-41A5-BBCF-5CC73C80D6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3650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7DF47-33E3-48EA-BB59-E6D41A4D2005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D38F4-84C9-41A5-BBCF-5CC73C80D6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7389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7DF47-33E3-48EA-BB59-E6D41A4D2005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D38F4-84C9-41A5-BBCF-5CC73C80D6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8075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7DF47-33E3-48EA-BB59-E6D41A4D2005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D38F4-84C9-41A5-BBCF-5CC73C80D6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3322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7DF47-33E3-48EA-BB59-E6D41A4D2005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D38F4-84C9-41A5-BBCF-5CC73C80D6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2513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7DF47-33E3-48EA-BB59-E6D41A4D2005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D38F4-84C9-41A5-BBCF-5CC73C80D6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5821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7DF47-33E3-48EA-BB59-E6D41A4D2005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D38F4-84C9-41A5-BBCF-5CC73C80D6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5218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7DF47-33E3-48EA-BB59-E6D41A4D2005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D38F4-84C9-41A5-BBCF-5CC73C80D6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4028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7DF47-33E3-48EA-BB59-E6D41A4D2005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1D38F4-84C9-41A5-BBCF-5CC73C80D6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8988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3344173-DAC4-CE6E-C88F-96BEE395F17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202300" y="9647813"/>
            <a:ext cx="357375" cy="1044000"/>
          </a:xfrm>
          <a:prstGeom prst="rect">
            <a:avLst/>
          </a:prstGeom>
          <a:solidFill>
            <a:srgbClr val="03879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D5189AA-AFF2-10B6-FD3D-E4186676406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21133" y="4373563"/>
            <a:ext cx="651740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3600" dirty="0">
              <a:solidFill>
                <a:srgbClr val="038796"/>
              </a:solidFill>
              <a:latin typeface="Amasis MT Pro Black" panose="02040A04050005020304" pitchFamily="18" charset="0"/>
            </a:endParaRPr>
          </a:p>
          <a:p>
            <a:r>
              <a:rPr lang="en-GB" sz="3600" dirty="0">
                <a:solidFill>
                  <a:srgbClr val="038796"/>
                </a:solidFill>
                <a:latin typeface="Amasis MT Pro Black" panose="02040A04050005020304" pitchFamily="18" charset="0"/>
              </a:rPr>
              <a:t>Mindful Crafting </a:t>
            </a:r>
            <a:r>
              <a:rPr lang="en-GB" sz="3200" dirty="0">
                <a:solidFill>
                  <a:srgbClr val="038796"/>
                </a:solidFill>
                <a:latin typeface="Amasis MT Pro Black" panose="02040A04050005020304" pitchFamily="18" charset="0"/>
              </a:rPr>
              <a:t>  </a:t>
            </a:r>
          </a:p>
          <a:p>
            <a:r>
              <a:rPr lang="en-GB" sz="3200" dirty="0">
                <a:solidFill>
                  <a:srgbClr val="038796"/>
                </a:solidFill>
                <a:latin typeface="Amasis MT Pro Black" panose="02040A04050005020304" pitchFamily="18" charset="0"/>
              </a:rPr>
              <a:t>Daisychain Family Centre</a:t>
            </a:r>
          </a:p>
          <a:p>
            <a:r>
              <a:rPr lang="en-GB" sz="3600" dirty="0">
                <a:solidFill>
                  <a:srgbClr val="038796"/>
                </a:solidFill>
                <a:latin typeface="Amasis MT Pro Black" panose="02040A04050005020304" pitchFamily="18" charset="0"/>
              </a:rPr>
              <a:t> </a:t>
            </a:r>
            <a:endParaRPr lang="en-GB" sz="3600" dirty="0">
              <a:solidFill>
                <a:srgbClr val="D46F63"/>
              </a:solidFill>
              <a:latin typeface="Amasis MT Pro Black" panose="02040A040500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D277439-C80D-51D5-6A45-1C266080305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21853" y="5844857"/>
            <a:ext cx="65166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400" b="1" dirty="0"/>
          </a:p>
          <a:p>
            <a:r>
              <a:rPr lang="en-GB" sz="2400" b="1" dirty="0"/>
              <a:t>Thursdays  1-3pm                            6</a:t>
            </a:r>
            <a:r>
              <a:rPr lang="en-GB" sz="2400" b="1" baseline="30000" dirty="0"/>
              <a:t>th</a:t>
            </a:r>
            <a:r>
              <a:rPr lang="en-GB" sz="2400" b="1" dirty="0"/>
              <a:t> Feb – 3</a:t>
            </a:r>
            <a:r>
              <a:rPr lang="en-GB" sz="2400" b="1" baseline="30000" dirty="0"/>
              <a:t>rd</a:t>
            </a:r>
            <a:r>
              <a:rPr lang="en-GB" sz="2400" b="1" dirty="0"/>
              <a:t> April</a:t>
            </a:r>
          </a:p>
          <a:p>
            <a:endParaRPr lang="en-GB" sz="2400" b="1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42AAA8A-E5C5-83E8-46D6-215A07EBD96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28216" y="6515932"/>
            <a:ext cx="6510324" cy="2062103"/>
          </a:xfrm>
          <a:prstGeom prst="rect">
            <a:avLst/>
          </a:prstGeom>
          <a:noFill/>
        </p:spPr>
        <p:txBody>
          <a:bodyPr wrap="square" numCol="1" spcCol="360000" rtlCol="0">
            <a:spAutoFit/>
          </a:bodyPr>
          <a:lstStyle/>
          <a:p>
            <a:endParaRPr lang="en-GB" sz="1600" dirty="0"/>
          </a:p>
          <a:p>
            <a:endParaRPr lang="en-GB" sz="1600" dirty="0"/>
          </a:p>
          <a:p>
            <a:endParaRPr lang="en-GB" sz="1600" dirty="0"/>
          </a:p>
          <a:p>
            <a:r>
              <a:rPr lang="en-GB" sz="1600" dirty="0"/>
              <a:t>Unlock your creative side</a:t>
            </a:r>
          </a:p>
          <a:p>
            <a:r>
              <a:rPr lang="en-GB" sz="1600" dirty="0"/>
              <a:t>Learn the skills to repair items, create new ones and fulfil ideas.</a:t>
            </a:r>
          </a:p>
          <a:p>
            <a:r>
              <a:rPr lang="en-GB" sz="1600" dirty="0"/>
              <a:t>Create beautiful arts and crafts .</a:t>
            </a:r>
          </a:p>
          <a:p>
            <a:r>
              <a:rPr lang="en-GB" sz="1600" dirty="0"/>
              <a:t>Have great fun in a relaxing environment and learn / develop some new skills 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124EECA-6FDF-A213-5E83-423AAF97999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21133" y="8488768"/>
            <a:ext cx="6510324" cy="1077218"/>
          </a:xfrm>
          <a:prstGeom prst="rect">
            <a:avLst/>
          </a:prstGeom>
          <a:noFill/>
        </p:spPr>
        <p:txBody>
          <a:bodyPr wrap="square" numCol="1" spcCol="360000" rtlCol="0">
            <a:spAutoFit/>
          </a:bodyPr>
          <a:lstStyle/>
          <a:p>
            <a:endParaRPr lang="en-GB" sz="1600" b="1" dirty="0"/>
          </a:p>
          <a:p>
            <a:endParaRPr lang="en-GB" sz="1600" b="1" dirty="0"/>
          </a:p>
          <a:p>
            <a:endParaRPr lang="en-GB" sz="1600" b="1" dirty="0"/>
          </a:p>
          <a:p>
            <a:r>
              <a:rPr lang="en-GB" sz="1600" b="1" dirty="0"/>
              <a:t>Please contact centre staff to book your space</a:t>
            </a:r>
          </a:p>
        </p:txBody>
      </p:sp>
      <p:pic>
        <p:nvPicPr>
          <p:cNvPr id="3" name="Picture 2" descr="A close up of a sign&#10;&#10;Description automatically generated">
            <a:extLst>
              <a:ext uri="{FF2B5EF4-FFF2-40B4-BE49-F238E27FC236}">
                <a16:creationId xmlns:a16="http://schemas.microsoft.com/office/drawing/2014/main" id="{D18FC5C8-CFF8-7440-EF73-C88D4566C30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5941" y="9722939"/>
            <a:ext cx="2343416" cy="584775"/>
          </a:xfrm>
          <a:prstGeom prst="rect">
            <a:avLst/>
          </a:prstGeom>
        </p:spPr>
      </p:pic>
      <p:sp>
        <p:nvSpPr>
          <p:cNvPr id="7" name="AutoShape 4">
            <a:extLst>
              <a:ext uri="{FF2B5EF4-FFF2-40B4-BE49-F238E27FC236}">
                <a16:creationId xmlns:a16="http://schemas.microsoft.com/office/drawing/2014/main" id="{E51A559E-D64F-85C0-7C56-7E68B3FB005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627438" y="519271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48" name="Picture 24">
            <a:extLst>
              <a:ext uri="{FF2B5EF4-FFF2-40B4-BE49-F238E27FC236}">
                <a16:creationId xmlns:a16="http://schemas.microsoft.com/office/drawing/2014/main" id="{AADDD737-7E2F-1C2D-B141-A7E99DF4D1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7559675" cy="4697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30331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ster With Photo Template 2024 FV" id="{01BFF358-C08E-4263-BF00-69FA1A3FC564}" vid="{A30CB1C2-F5B2-4FE9-A6E1-454D237BE502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f79193e-d361-4292-9396-f6510034b34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50B2129821364A88848C520776AF13" ma:contentTypeVersion="14" ma:contentTypeDescription="Create a new document." ma:contentTypeScope="" ma:versionID="49f23945c6fb769dbc839575dbf5da21">
  <xsd:schema xmlns:xsd="http://www.w3.org/2001/XMLSchema" xmlns:xs="http://www.w3.org/2001/XMLSchema" xmlns:p="http://schemas.microsoft.com/office/2006/metadata/properties" xmlns:ns3="3f79193e-d361-4292-9396-f6510034b34b" xmlns:ns4="de349087-d365-41dc-be6d-5a6b2ede1bab" targetNamespace="http://schemas.microsoft.com/office/2006/metadata/properties" ma:root="true" ma:fieldsID="156107a589bbd9e38a72f8c89e26c907" ns3:_="" ns4:_="">
    <xsd:import namespace="3f79193e-d361-4292-9396-f6510034b34b"/>
    <xsd:import namespace="de349087-d365-41dc-be6d-5a6b2ede1ba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  <xsd:element ref="ns3:MediaServiceOCR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79193e-d361-4292-9396-f6510034b34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19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349087-d365-41dc-be6d-5a6b2ede1ba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EF47AAD-3BEC-4F88-8296-E9749FB482CC}">
  <ds:schemaRefs>
    <ds:schemaRef ds:uri="3f79193e-d361-4292-9396-f6510034b34b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purl.org/dc/terms/"/>
    <ds:schemaRef ds:uri="http://schemas.openxmlformats.org/package/2006/metadata/core-properties"/>
    <ds:schemaRef ds:uri="http://www.w3.org/XML/1998/namespace"/>
    <ds:schemaRef ds:uri="http://purl.org/dc/elements/1.1/"/>
    <ds:schemaRef ds:uri="http://schemas.microsoft.com/office/infopath/2007/PartnerControls"/>
    <ds:schemaRef ds:uri="de349087-d365-41dc-be6d-5a6b2ede1bab"/>
  </ds:schemaRefs>
</ds:datastoreItem>
</file>

<file path=customXml/itemProps2.xml><?xml version="1.0" encoding="utf-8"?>
<ds:datastoreItem xmlns:ds="http://schemas.openxmlformats.org/officeDocument/2006/customXml" ds:itemID="{D9F3BEA9-E849-465A-932B-05DF3D73221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BA874DC-ECDC-468E-918D-39D5D1C290A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f79193e-d361-4292-9396-f6510034b34b"/>
    <ds:schemaRef ds:uri="de349087-d365-41dc-be6d-5a6b2ede1b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Poster with photo</Template>
  <TotalTime>4266</TotalTime>
  <Words>59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Amasis MT Pro Black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 Skelton</dc:creator>
  <cp:lastModifiedBy>Nyree McKenzie</cp:lastModifiedBy>
  <cp:revision>13</cp:revision>
  <dcterms:created xsi:type="dcterms:W3CDTF">2024-07-05T10:44:50Z</dcterms:created>
  <dcterms:modified xsi:type="dcterms:W3CDTF">2026-01-07T15:51:51Z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0x0101009650B2129821364A88848C520776AF13</vt:lpwstr>
  </property>
</Properties>
</file>