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" userDrawn="1">
          <p15:clr>
            <a:srgbClr val="A4A3A4"/>
          </p15:clr>
        </p15:guide>
        <p15:guide id="2" pos="431" userDrawn="1">
          <p15:clr>
            <a:srgbClr val="A4A3A4"/>
          </p15:clr>
        </p15:guide>
        <p15:guide id="3" pos="4536" userDrawn="1">
          <p15:clr>
            <a:srgbClr val="A4A3A4"/>
          </p15:clr>
        </p15:guide>
        <p15:guide id="4" orient="horz" pos="6497" userDrawn="1">
          <p15:clr>
            <a:srgbClr val="A4A3A4"/>
          </p15:clr>
        </p15:guide>
        <p15:guide id="5" orient="horz" pos="3912" userDrawn="1">
          <p15:clr>
            <a:srgbClr val="A4A3A4"/>
          </p15:clr>
        </p15:guide>
        <p15:guide id="6" orient="horz" pos="4139" userDrawn="1">
          <p15:clr>
            <a:srgbClr val="A4A3A4"/>
          </p15:clr>
        </p15:guide>
        <p15:guide id="7" orient="horz" pos="2483" userDrawn="1">
          <p15:clr>
            <a:srgbClr val="A4A3A4"/>
          </p15:clr>
        </p15:guide>
        <p15:guide id="8" orient="horz" pos="2188" userDrawn="1">
          <p15:clr>
            <a:srgbClr val="A4A3A4"/>
          </p15:clr>
        </p15:guide>
        <p15:guide id="9" orient="horz" pos="3413" userDrawn="1">
          <p15:clr>
            <a:srgbClr val="A4A3A4"/>
          </p15:clr>
        </p15:guide>
        <p15:guide id="10" orient="horz" pos="3640" userDrawn="1">
          <p15:clr>
            <a:srgbClr val="A4A3A4"/>
          </p15:clr>
        </p15:guide>
        <p15:guide id="11" orient="horz" pos="5137" userDrawn="1">
          <p15:clr>
            <a:srgbClr val="A4A3A4"/>
          </p15:clr>
        </p15:guide>
        <p15:guide id="12" orient="horz" pos="53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8796"/>
    <a:srgbClr val="D46F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howGuides="1">
      <p:cViewPr varScale="1">
        <p:scale>
          <a:sx n="72" d="100"/>
          <a:sy n="72" d="100"/>
        </p:scale>
        <p:origin x="3120" y="60"/>
      </p:cViewPr>
      <p:guideLst>
        <p:guide orient="horz" pos="238"/>
        <p:guide pos="431"/>
        <p:guide pos="4536"/>
        <p:guide orient="horz" pos="6497"/>
        <p:guide orient="horz" pos="3912"/>
        <p:guide orient="horz" pos="4139"/>
        <p:guide orient="horz" pos="2483"/>
        <p:guide orient="horz" pos="2188"/>
        <p:guide orient="horz" pos="3413"/>
        <p:guide orient="horz" pos="3640"/>
        <p:guide orient="horz" pos="5137"/>
        <p:guide orient="horz" pos="53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589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600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784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65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389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075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32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513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821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218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02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98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3344173-DAC4-CE6E-C88F-96BEE395F17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202300" y="9647813"/>
            <a:ext cx="357375" cy="1044000"/>
          </a:xfrm>
          <a:prstGeom prst="rect">
            <a:avLst/>
          </a:prstGeom>
          <a:solidFill>
            <a:srgbClr val="03879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D5189AA-AFF2-10B6-FD3D-E418667640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1133" y="4373563"/>
            <a:ext cx="651740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600" dirty="0">
              <a:solidFill>
                <a:srgbClr val="038796"/>
              </a:solidFill>
              <a:latin typeface="Amasis MT Pro Black" panose="02040A04050005020304" pitchFamily="18" charset="0"/>
            </a:endParaRPr>
          </a:p>
          <a:p>
            <a:r>
              <a:rPr lang="en-GB" sz="3600" dirty="0">
                <a:solidFill>
                  <a:srgbClr val="038796"/>
                </a:solidFill>
                <a:latin typeface="Amasis MT Pro Black" panose="02040A04050005020304" pitchFamily="18" charset="0"/>
              </a:rPr>
              <a:t>Healthy Home Cooking  </a:t>
            </a:r>
          </a:p>
          <a:p>
            <a:r>
              <a:rPr lang="en-GB" sz="3600" dirty="0" err="1">
                <a:solidFill>
                  <a:srgbClr val="038796"/>
                </a:solidFill>
                <a:latin typeface="Amasis MT Pro Black" panose="02040A04050005020304" pitchFamily="18" charset="0"/>
              </a:rPr>
              <a:t>Daisychain</a:t>
            </a:r>
            <a:r>
              <a:rPr lang="en-GB" sz="3600" dirty="0">
                <a:solidFill>
                  <a:srgbClr val="038796"/>
                </a:solidFill>
                <a:latin typeface="Amasis MT Pro Black" panose="02040A04050005020304" pitchFamily="18" charset="0"/>
              </a:rPr>
              <a:t> Family Centre</a:t>
            </a:r>
          </a:p>
          <a:p>
            <a:r>
              <a:rPr lang="en-GB" sz="3600" dirty="0">
                <a:solidFill>
                  <a:srgbClr val="038796"/>
                </a:solidFill>
                <a:latin typeface="Amasis MT Pro Black" panose="02040A04050005020304" pitchFamily="18" charset="0"/>
              </a:rPr>
              <a:t> </a:t>
            </a:r>
            <a:endParaRPr lang="en-GB" sz="3600" dirty="0">
              <a:solidFill>
                <a:srgbClr val="D46F63"/>
              </a:solidFill>
              <a:latin typeface="Amasis MT Pro Black" panose="02040A040500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D277439-C80D-51D5-6A45-1C266080305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1853" y="5844857"/>
            <a:ext cx="6516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b="1" dirty="0"/>
          </a:p>
          <a:p>
            <a:r>
              <a:rPr lang="en-GB" sz="2400" b="1" dirty="0"/>
              <a:t>Monday 12:30-2:30                       12</a:t>
            </a:r>
            <a:r>
              <a:rPr lang="en-GB" sz="2400" b="1" baseline="30000" dirty="0"/>
              <a:t>th</a:t>
            </a:r>
            <a:r>
              <a:rPr lang="en-GB" sz="2400" b="1" dirty="0"/>
              <a:t> Jan – 10</a:t>
            </a:r>
            <a:r>
              <a:rPr lang="en-GB" sz="2400" b="1" baseline="30000" dirty="0"/>
              <a:t>th</a:t>
            </a:r>
            <a:r>
              <a:rPr lang="en-GB" sz="2400" b="1" dirty="0"/>
              <a:t> Feb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42AAA8A-E5C5-83E8-46D6-215A07EBD96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8216" y="6515932"/>
            <a:ext cx="6510324" cy="1569660"/>
          </a:xfrm>
          <a:prstGeom prst="rect">
            <a:avLst/>
          </a:prstGeom>
          <a:noFill/>
        </p:spPr>
        <p:txBody>
          <a:bodyPr wrap="square" numCol="1" spcCol="360000" rtlCol="0">
            <a:spAutoFit/>
          </a:bodyPr>
          <a:lstStyle/>
          <a:p>
            <a:endParaRPr lang="en-GB" sz="1600" dirty="0"/>
          </a:p>
          <a:p>
            <a:endParaRPr lang="en-GB" sz="1600" dirty="0"/>
          </a:p>
          <a:p>
            <a:r>
              <a:rPr lang="en-GB" sz="1600" dirty="0"/>
              <a:t>Try new recipes and ideas.</a:t>
            </a:r>
          </a:p>
          <a:p>
            <a:r>
              <a:rPr lang="en-GB" sz="1600" dirty="0"/>
              <a:t>Discover new flavours and ingredients. </a:t>
            </a:r>
          </a:p>
          <a:p>
            <a:r>
              <a:rPr lang="en-GB" sz="1600" dirty="0"/>
              <a:t>Find inspiration for healthy family meals. </a:t>
            </a:r>
          </a:p>
          <a:p>
            <a:r>
              <a:rPr lang="en-GB" sz="1600" dirty="0"/>
              <a:t>Explore ways to make your groceries go further and cook economically.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124EECA-6FDF-A213-5E83-423AAF97999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1133" y="8488768"/>
            <a:ext cx="6510324" cy="830997"/>
          </a:xfrm>
          <a:prstGeom prst="rect">
            <a:avLst/>
          </a:prstGeom>
          <a:noFill/>
        </p:spPr>
        <p:txBody>
          <a:bodyPr wrap="square" numCol="1" spcCol="360000" rtlCol="0">
            <a:spAutoFit/>
          </a:bodyPr>
          <a:lstStyle/>
          <a:p>
            <a:endParaRPr lang="en-GB" sz="1600" b="1" dirty="0"/>
          </a:p>
          <a:p>
            <a:r>
              <a:rPr lang="en-GB" sz="1600" b="1" dirty="0"/>
              <a:t>All ingredients and equipment will be provided</a:t>
            </a:r>
          </a:p>
          <a:p>
            <a:r>
              <a:rPr lang="en-GB" sz="1600" b="1" dirty="0"/>
              <a:t>Please contact centre staff to book your space</a:t>
            </a:r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D18FC5C8-CFF8-7440-EF73-C88D4566C30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941" y="9722939"/>
            <a:ext cx="2343416" cy="584775"/>
          </a:xfrm>
          <a:prstGeom prst="rect">
            <a:avLst/>
          </a:prstGeom>
        </p:spPr>
      </p:pic>
      <p:pic>
        <p:nvPicPr>
          <p:cNvPr id="4" name="Picture 3" descr="A person cooking in a kitchen&#10;&#10;Description automatically generated">
            <a:extLst>
              <a:ext uri="{FF2B5EF4-FFF2-40B4-BE49-F238E27FC236}">
                <a16:creationId xmlns:a16="http://schemas.microsoft.com/office/drawing/2014/main" id="{1D90E586-53CD-F512-47E8-70941F40CF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348"/>
            <a:ext cx="7559675" cy="47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033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ster With Photo Template 2024 FV" id="{01BFF358-C08E-4263-BF00-69FA1A3FC564}" vid="{A30CB1C2-F5B2-4FE9-A6E1-454D237BE50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f79193e-d361-4292-9396-f6510034b34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50B2129821364A88848C520776AF13" ma:contentTypeVersion="14" ma:contentTypeDescription="Create a new document." ma:contentTypeScope="" ma:versionID="49f23945c6fb769dbc839575dbf5da21">
  <xsd:schema xmlns:xsd="http://www.w3.org/2001/XMLSchema" xmlns:xs="http://www.w3.org/2001/XMLSchema" xmlns:p="http://schemas.microsoft.com/office/2006/metadata/properties" xmlns:ns3="3f79193e-d361-4292-9396-f6510034b34b" xmlns:ns4="de349087-d365-41dc-be6d-5a6b2ede1bab" targetNamespace="http://schemas.microsoft.com/office/2006/metadata/properties" ma:root="true" ma:fieldsID="156107a589bbd9e38a72f8c89e26c907" ns3:_="" ns4:_="">
    <xsd:import namespace="3f79193e-d361-4292-9396-f6510034b34b"/>
    <xsd:import namespace="de349087-d365-41dc-be6d-5a6b2ede1b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MediaServiceOCR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79193e-d361-4292-9396-f6510034b3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349087-d365-41dc-be6d-5a6b2ede1ba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F3BEA9-E849-465A-932B-05DF3D7322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F47AAD-3BEC-4F88-8296-E9749FB482CC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http://www.w3.org/XML/1998/namespace"/>
    <ds:schemaRef ds:uri="3f79193e-d361-4292-9396-f6510034b34b"/>
    <ds:schemaRef ds:uri="http://schemas.microsoft.com/office/infopath/2007/PartnerControls"/>
    <ds:schemaRef ds:uri="de349087-d365-41dc-be6d-5a6b2ede1bab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59826E7-0358-4D39-BBC1-EF73208E9A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79193e-d361-4292-9396-f6510034b34b"/>
    <ds:schemaRef ds:uri="de349087-d365-41dc-be6d-5a6b2ede1b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with photo</Template>
  <TotalTime>4216</TotalTime>
  <Words>60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Amasis MT Pro Black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Skelton</dc:creator>
  <cp:lastModifiedBy>Nyree McKenzie</cp:lastModifiedBy>
  <cp:revision>10</cp:revision>
  <dcterms:created xsi:type="dcterms:W3CDTF">2024-07-05T10:44:50Z</dcterms:created>
  <dcterms:modified xsi:type="dcterms:W3CDTF">2026-01-07T15:49:19Z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0x0101009650B2129821364A88848C520776AF13</vt:lpwstr>
  </property>
</Properties>
</file>